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1724713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сентября,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7532162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северо-западный, западный 5-10 м/с. Температура воздуха ночью 4-6, днем 17-19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09 сентября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5-10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4-6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14302</TotalTime>
  <Words>605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2337</cp:revision>
  <cp:lastPrinted>2021-07-01T03:56:27Z</cp:lastPrinted>
  <dcterms:created xsi:type="dcterms:W3CDTF">2018-03-27T06:03:00Z</dcterms:created>
  <dcterms:modified xsi:type="dcterms:W3CDTF">2022-09-07T10:08:00Z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