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западный,              юго-западный 9-14 м/с. Температура воздуха ночью 4-6, днем         16-18 тепла.</a:t>
            </a:r>
          </a:p>
          <a:p>
            <a:pPr algn="just">
              <a:spcBef>
                <a:spcPct val="20000"/>
              </a:spcBef>
            </a:pPr>
            <a:r>
              <a:rPr lang="ru-RU" altLang="ru-RU" sz="1200" b="1" dirty="0" smtClean="0">
                <a:latin typeface="Times New Roman"/>
                <a:ea typeface="SimSun"/>
                <a:cs typeface="Times New Roman" pitchFamily="18" charset="0"/>
              </a:rPr>
              <a:t>                                       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на 09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5-10 м/с. Температура воздуха  5-7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5217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420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9875" y="499547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19004</TotalTime>
  <Words>658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2612</cp:revision>
  <cp:lastPrinted>2021-07-01T07:38:07Z</cp:lastPrinted>
  <dcterms:created xsi:type="dcterms:W3CDTF">2018-03-27T06:03:00Z</dcterms:created>
  <dcterms:modified xsi:type="dcterms:W3CDTF">2022-09-07T09:41:46Z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