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№250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сентября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5274851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08 сентября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07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08 сентября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ночью небольшой дождь. Ветер северный 9-14 м/с. Температура воздуха ночью 13-15, днем 25-27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сентября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08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Ветер 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9-14 м/с. Температура воздуха ночью 12-14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 С.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Кабдуали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инженер Н. Бақытжан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07.09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12:00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13583</TotalTime>
  <Words>612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2341</cp:revision>
  <cp:lastPrinted>2021-07-01T03:56:27Z</cp:lastPrinted>
  <dcterms:created xsi:type="dcterms:W3CDTF">2018-03-27T06:03:00Z</dcterms:created>
  <dcterms:modified xsi:type="dcterms:W3CDTF">2022-09-07T09:40:25Z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