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10776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4268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с переходом на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9-14 м/с. Температура воздуха ночью 1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4-16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29-31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Ветер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 переходом на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-16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974746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13924</TotalTime>
  <Words>591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2589</cp:revision>
  <cp:lastPrinted>2022-09-07T05:55:05Z</cp:lastPrinted>
  <dcterms:created xsi:type="dcterms:W3CDTF">2018-03-27T06:03:00Z</dcterms:created>
  <dcterms:modified xsi:type="dcterms:W3CDTF">2022-09-07T10:06:22Z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