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сентября,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1947195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07 сентября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юго-западный 9-14 м/с. Температура воздуха ночью 4-6,  днем 14-16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сентября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5-7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13246</TotalTime>
  <Words>584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2448</cp:revision>
  <cp:lastPrinted>2021-07-01T03:56:27Z</cp:lastPrinted>
  <dcterms:created xsi:type="dcterms:W3CDTF">2018-03-27T06:03:00Z</dcterms:created>
  <dcterms:modified xsi:type="dcterms:W3CDTF">2022-09-07T09:52:02Z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