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8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8-13 м/с. Температура воздуха ночью 4-6, днем 18-20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9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9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3-8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7-9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746102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0,008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488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071678"/>
            <a:ext cx="4786346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сентября, ночью 9 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рассеиванию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13505</TotalTime>
  <Words>609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2402</cp:revision>
  <cp:lastPrinted>2021-02-03T11:37:00Z</cp:lastPrinted>
  <dcterms:created xsi:type="dcterms:W3CDTF">2018-03-27T06:03:00Z</dcterms:created>
  <dcterms:modified xsi:type="dcterms:W3CDTF">2022-09-07T09:00:34Z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