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108" y="6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68238425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№250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сентября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91571" y="3506853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2022 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30625457"/>
              </p:ext>
            </p:extLst>
          </p:nvPr>
        </p:nvGraphicFramePr>
        <p:xfrm>
          <a:off x="5029200" y="4018930"/>
          <a:ext cx="4645938" cy="25143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773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6306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31900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8404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699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1,4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7718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1490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7,5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636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1,6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4876781" y="103211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сентября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08 сентября 2022 г.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дождь, гроза. Ветер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7-12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 Температура воздуха ночью 13-1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20-22°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  <a:p>
            <a:pPr indent="177800" algn="just"/>
            <a:endParaRPr lang="ru-RU" sz="12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09 сентября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</a:t>
            </a:r>
          </a:p>
          <a:p>
            <a:pPr lvl="0" indent="177800" algn="just"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северо-западный 5-10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12-14°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966312" y="315948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54120" y="2052507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сентября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сентября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Шәкәрім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79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6394" y="4555479"/>
            <a:ext cx="4298660" cy="1679669"/>
            <a:chOff x="523874" y="4056097"/>
            <a:chExt cx="4298660" cy="184224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19322974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62358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56097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231227050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17829</TotalTime>
  <Words>580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2464</cp:revision>
  <cp:lastPrinted>2021-10-18T15:52:53Z</cp:lastPrinted>
  <dcterms:created xsi:type="dcterms:W3CDTF">2018-03-27T06:03:00Z</dcterms:created>
  <dcterms:modified xsi:type="dcterms:W3CDTF">2022-09-07T09:23:08Z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