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738788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05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Облачно, временами сильный дождь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гроза.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северо-западный 9-14, порывы 15-18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24-26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07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07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7-12 м/с. Температура воздуха ночью 18-20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15067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2342</cp:revision>
  <cp:lastPrinted>2021-10-15T03:50:29Z</cp:lastPrinted>
  <dcterms:created xsi:type="dcterms:W3CDTF">2018-03-27T06:03:00Z</dcterms:created>
  <dcterms:modified xsi:type="dcterms:W3CDTF">2022-09-05T06:38:47Z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