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D4F852C-DC94-437B-93BB-88F3B4ED98C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75007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68937-686F-47C4-A274-676968484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77682-95F5-449A-A3D6-115D1EE41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12FBC-42DD-47D7-99FD-FC55CA6DBC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D58A-F89B-4823-8391-DDB036BB5C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712B5-E728-4C53-A846-7412295C6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6E64C-B137-4491-9170-DDDAE4A9E1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DC302-6A87-46CB-BB8F-D36A1EB1C4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9700-A385-4565-AAB5-286F6DB58A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8D037-49A8-41E0-9D75-8B4949B37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06F98-A054-463F-845B-A13E33D7F2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59DCC-E391-4B9F-92AA-66ACB520B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7D0D4C9-6895-4E13-8CF5-0DB7C8EBC3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06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20-22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32-34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07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06 сентября, ночью 07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года 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9063" y="3428206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833662"/>
            <a:ext cx="43781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14333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2649</cp:revision>
  <cp:lastPrinted>2021-07-01T09:11:30Z</cp:lastPrinted>
  <dcterms:created xsi:type="dcterms:W3CDTF">2018-03-27T06:03:00Z</dcterms:created>
  <dcterms:modified xsi:type="dcterms:W3CDTF">2022-09-05T06:08:14Z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