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0434549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сентября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603790"/>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06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kk-KZ" altLang="ru-RU" sz="1200" b="1" dirty="0" smtClean="0">
                <a:latin typeface="Times New Roman" pitchFamily="18" charset="0"/>
                <a:cs typeface="Times New Roman" pitchFamily="18" charset="0"/>
              </a:rPr>
              <a:t>06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кей уақыттарда жаңбыр, найзағай. Солтүстік-батыс</a:t>
            </a:r>
            <a:r>
              <a:rPr lang="ru-RU" sz="1200" dirty="0" smtClean="0">
                <a:latin typeface="Times New Roman" pitchFamily="18" charset="0"/>
                <a:cs typeface="Times New Roman" pitchFamily="18" charset="0"/>
              </a:rPr>
              <a:t>тан </a:t>
            </a:r>
            <a:r>
              <a:rPr lang="ru-RU" sz="1200" dirty="0" err="1" smtClean="0">
                <a:latin typeface="Times New Roman" pitchFamily="18" charset="0"/>
                <a:cs typeface="Times New Roman" pitchFamily="18" charset="0"/>
              </a:rPr>
              <a:t>соғатын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оңтүстік-шығысқа ауысады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түнде 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06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найзағай. Оңтүстік-батыстан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екпіні 15-20 м/с. Ауаның температурасы түнде 16-18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994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94273" y="787073"/>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18733</TotalTime>
  <Words>539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2644</cp:revision>
  <cp:lastPrinted>2021-07-01T07:38:07Z</cp:lastPrinted>
  <dcterms:created xsi:type="dcterms:W3CDTF">2018-03-27T06:03:00Z</dcterms:created>
  <dcterms:modified xsi:type="dcterms:W3CDTF">2022-09-05T09:02:53Z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