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24421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юго-западный с переходом на северо-западный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36-38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9-21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197028" y="6169542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13916</TotalTime>
  <Words>585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2585</cp:revision>
  <cp:lastPrinted>2022-09-03T06:38:40Z</cp:lastPrinted>
  <dcterms:created xsi:type="dcterms:W3CDTF">2018-03-27T06:03:00Z</dcterms:created>
  <dcterms:modified xsi:type="dcterms:W3CDTF">2022-09-05T09:35:28Z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