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886495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74412227"/>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308324"/>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қыркүйекке</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05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a:t>
            </a:r>
            <a:r>
              <a:rPr lang="ru-RU" altLang="ru-RU" sz="1200" b="1" dirty="0">
                <a:solidFill>
                  <a:prstClr val="black"/>
                </a:solidFill>
                <a:latin typeface="Times New Roman" panose="02020603050405020304" pitchFamily="18" charset="0"/>
                <a:cs typeface="Times New Roman" panose="02020603050405020304" pitchFamily="18" charset="0"/>
              </a:rPr>
              <a:t>6</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Оңтүстік-шығыстан соғатын жел оңтүстік-батысқа ауысады </a:t>
            </a:r>
            <a:r>
              <a:rPr lang="kk-KZ" sz="1200" dirty="0" smtClean="0">
                <a:latin typeface="Times New Roman" panose="02020603050405020304" pitchFamily="18" charset="0"/>
                <a:cs typeface="Times New Roman" panose="02020603050405020304" pitchFamily="18" charset="0"/>
              </a:rPr>
              <a:t>2-7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35-37°</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07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қыркүйекке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06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оңтүстік-батыстан 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12-14°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290500"/>
            <a:ext cx="4842613"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1-дәрежелі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646331"/>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06 қыркүйекте 2022 </a:t>
            </a:r>
            <a:r>
              <a:rPr lang="kk-KZ" sz="1200" dirty="0">
                <a:solidFill>
                  <a:prstClr val="black"/>
                </a:solidFill>
                <a:latin typeface="Times New Roman" panose="02020603050405020304" pitchFamily="18" charset="0"/>
                <a:cs typeface="Times New Roman" panose="02020603050405020304" pitchFamily="18" charset="0"/>
              </a:rPr>
              <a:t>жылдың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 name="Прямоугольник 1"/>
          <p:cNvSpPr/>
          <p:nvPr/>
        </p:nvSpPr>
        <p:spPr>
          <a:xfrm>
            <a:off x="182951" y="718926"/>
            <a:ext cx="4338001" cy="2462213"/>
          </a:xfrm>
          <a:prstGeom prst="rect">
            <a:avLst/>
          </a:prstGeom>
        </p:spPr>
        <p:txBody>
          <a:bodyPr wrap="square">
            <a:spAutoFit/>
          </a:bodyPr>
          <a:lstStyle/>
          <a:p>
            <a:r>
              <a:rPr lang="ru-RU" sz="1400" dirty="0">
                <a:latin typeface="Times New Roman" panose="02020603050405020304" pitchFamily="18" charset="0"/>
                <a:cs typeface="Times New Roman" panose="02020603050405020304" pitchFamily="18" charset="0"/>
              </a:rPr>
              <a:t>-</a:t>
            </a:r>
            <a:r>
              <a:rPr lang="ru-RU" sz="1400" dirty="0" err="1">
                <a:latin typeface="Times New Roman" panose="02020603050405020304" pitchFamily="18" charset="0"/>
                <a:cs typeface="Times New Roman" panose="02020603050405020304" pitchFamily="18" charset="0"/>
              </a:rPr>
              <a:t>ашық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ауада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әсіресе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автотрассалардың</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немесе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басқа</a:t>
            </a:r>
            <a:r>
              <a:rPr lang="ru-RU" sz="1400" dirty="0">
                <a:latin typeface="Times New Roman" panose="02020603050405020304" pitchFamily="18" charset="0"/>
                <a:cs typeface="Times New Roman" panose="02020603050405020304" pitchFamily="18" charset="0"/>
              </a:rPr>
              <a:t> да </a:t>
            </a:r>
            <a:r>
              <a:rPr lang="ru-RU" sz="1400" dirty="0" err="1">
                <a:latin typeface="Times New Roman" panose="02020603050405020304" pitchFamily="18" charset="0"/>
                <a:cs typeface="Times New Roman" panose="02020603050405020304" pitchFamily="18" charset="0"/>
              </a:rPr>
              <a:t>ластану</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көздерінің</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жанында</a:t>
            </a:r>
            <a:r>
              <a:rPr lang="ru-RU" sz="1400" dirty="0">
                <a:latin typeface="Times New Roman" panose="02020603050405020304" pitchFamily="18" charset="0"/>
                <a:cs typeface="Times New Roman" panose="02020603050405020304" pitchFamily="18" charset="0"/>
              </a:rPr>
              <a:t> болу </a:t>
            </a:r>
            <a:r>
              <a:rPr lang="ru-RU" sz="1400" dirty="0" err="1">
                <a:latin typeface="Times New Roman" panose="02020603050405020304" pitchFamily="18" charset="0"/>
                <a:cs typeface="Times New Roman" panose="02020603050405020304" pitchFamily="18" charset="0"/>
              </a:rPr>
              <a:t>уақытын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қысқарту</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Балалар</a:t>
            </a:r>
            <a:r>
              <a:rPr lang="ru-RU" sz="1400" dirty="0">
                <a:latin typeface="Times New Roman" panose="02020603050405020304" pitchFamily="18" charset="0"/>
                <a:cs typeface="Times New Roman" panose="02020603050405020304" pitchFamily="18" charset="0"/>
              </a:rPr>
              <a:t> мен </a:t>
            </a:r>
            <a:r>
              <a:rPr lang="ru-RU" sz="1400" dirty="0" err="1">
                <a:latin typeface="Times New Roman" panose="02020603050405020304" pitchFamily="18" charset="0"/>
                <a:cs typeface="Times New Roman" panose="02020603050405020304" pitchFamily="18" charset="0"/>
              </a:rPr>
              <a:t>жүкті</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әйелдер</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ұзақ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серуендеуден</a:t>
            </a:r>
            <a:r>
              <a:rPr lang="ru-RU" sz="1400" dirty="0">
                <a:latin typeface="Times New Roman" panose="02020603050405020304" pitchFamily="18" charset="0"/>
                <a:cs typeface="Times New Roman" panose="02020603050405020304" pitchFamily="18" charset="0"/>
              </a:rPr>
              <a:t> бас </a:t>
            </a:r>
            <a:r>
              <a:rPr lang="ru-RU" sz="1400" dirty="0" err="1">
                <a:latin typeface="Times New Roman" panose="02020603050405020304" pitchFamily="18" charset="0"/>
                <a:cs typeface="Times New Roman" panose="02020603050405020304" pitchFamily="18" charset="0"/>
              </a:rPr>
              <a:t>тартуы</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керек</a:t>
            </a:r>
            <a:r>
              <a:rPr lang="ru-RU" sz="1400" dirty="0">
                <a:latin typeface="Times New Roman" panose="02020603050405020304" pitchFamily="18" charset="0"/>
                <a:cs typeface="Times New Roman" panose="02020603050405020304" pitchFamily="18" charset="0"/>
              </a:rPr>
              <a:t>;</a:t>
            </a:r>
            <a:br>
              <a:rPr lang="ru-RU" sz="1400" dirty="0">
                <a:latin typeface="Times New Roman" panose="02020603050405020304" pitchFamily="18" charset="0"/>
                <a:cs typeface="Times New Roman" panose="02020603050405020304" pitchFamily="18" charset="0"/>
              </a:rPr>
            </a:b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өкпенің</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жүрек-қан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тамырлары</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аллергиялық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аурулардың</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созылмалы</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ауруларынан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зардап</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шегетін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адамдарда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ашық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ауада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болған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кезде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өзімен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бірге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қажетті</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дәрілік</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препараттар</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болуы</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қажет</a:t>
            </a:r>
            <a:r>
              <a:rPr lang="ru-RU" sz="1400" dirty="0">
                <a:latin typeface="Times New Roman" panose="02020603050405020304" pitchFamily="18" charset="0"/>
                <a:cs typeface="Times New Roman" panose="02020603050405020304" pitchFamily="18" charset="0"/>
              </a:rPr>
              <a:t>;</a:t>
            </a:r>
            <a:br>
              <a:rPr lang="ru-RU" sz="1400" dirty="0">
                <a:latin typeface="Times New Roman" panose="02020603050405020304" pitchFamily="18" charset="0"/>
                <a:cs typeface="Times New Roman" panose="02020603050405020304" pitchFamily="18" charset="0"/>
              </a:rPr>
            </a:b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ашық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ауада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физикалық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белсенділікті</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шектеңіз</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Жабық</a:t>
            </a:r>
            <a:r>
              <a:rPr lang="ru-RU" sz="1400" dirty="0">
                <a:latin typeface="Times New Roman" panose="02020603050405020304" pitchFamily="18" charset="0"/>
                <a:cs typeface="Times New Roman" panose="02020603050405020304" pitchFamily="18" charset="0"/>
              </a:rPr>
              <a:t> спорт </a:t>
            </a:r>
            <a:r>
              <a:rPr lang="ru-RU" sz="1400" dirty="0" err="1">
                <a:latin typeface="Times New Roman" panose="02020603050405020304" pitchFamily="18" charset="0"/>
                <a:cs typeface="Times New Roman" panose="02020603050405020304" pitchFamily="18" charset="0"/>
              </a:rPr>
              <a:t>кешендерінде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дене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шынықтыру</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және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спортпен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айналысу</a:t>
            </a:r>
            <a:r>
              <a:rPr lang="ru-RU" sz="1400" dirty="0">
                <a:latin typeface="Times New Roman" panose="02020603050405020304" pitchFamily="18" charset="0"/>
                <a:cs typeface="Times New Roman" panose="02020603050405020304" pitchFamily="18" charset="0"/>
              </a:rPr>
              <a:t>.</a:t>
            </a:r>
            <a:endParaRPr lang="ru-RU" sz="14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16172</TotalTime>
  <Words>567</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2424</cp:revision>
  <cp:lastPrinted>2021-07-01T03:56:27Z</cp:lastPrinted>
  <dcterms:created xsi:type="dcterms:W3CDTF">2018-03-27T06:03:00Z</dcterms:created>
  <dcterms:modified xsi:type="dcterms:W3CDTF">2022-09-05T09:32:27Z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