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6" d="100"/>
          <a:sy n="76" d="100"/>
        </p:scale>
        <p:origin x="186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82124696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248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сентября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 по 09 ч. 06 сентября 2022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ночью дождь. Ветер 9-14, днем порывы 15-20 м/с. Температура воздуха ночью 10-12, днем 23-25 тепла.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07 сентября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06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07 сентября 2022 г.</a:t>
            </a:r>
          </a:p>
          <a:p>
            <a:pPr lvl="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9-14, порывы 15-20 м/с. Температура воздуха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10-12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53000" y="2571744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6224867"/>
              </p:ext>
            </p:extLst>
          </p:nvPr>
        </p:nvGraphicFramePr>
        <p:xfrm>
          <a:off x="5019674" y="4397121"/>
          <a:ext cx="4691064" cy="21128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Фактическая</a:t>
                      </a: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</a:t>
                      </a:r>
                      <a:r>
                        <a:rPr lang="ru-RU" sz="100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м3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33908" y="4588375"/>
            <a:ext cx="483163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Вернадского, 46 Б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(тер-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СШГ №17)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340116"/>
            <a:ext cx="4309498" cy="1774256"/>
            <a:chOff x="523875" y="3952355"/>
            <a:chExt cx="4309498" cy="19459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252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 М.С.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71346117"/>
              </p:ext>
            </p:extLst>
          </p:nvPr>
        </p:nvGraphicFramePr>
        <p:xfrm>
          <a:off x="5008261" y="488974"/>
          <a:ext cx="4713891" cy="81534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0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6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4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13958</TotalTime>
  <Words>552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2302</cp:revision>
  <cp:lastPrinted>2021-07-01T03:56:27Z</cp:lastPrinted>
  <dcterms:created xsi:type="dcterms:W3CDTF">2018-03-27T06:03:00Z</dcterms:created>
  <dcterms:modified xsi:type="dcterms:W3CDTF">2022-09-05T08:55:42Z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