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643181"/>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811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№248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6 қыркүйекке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5</a:t>
            </a:r>
            <a:r>
              <a:rPr lang="kk-KZ" altLang="ru-RU" sz="1200" b="1" dirty="0" smtClean="0">
                <a:solidFill>
                  <a:srgbClr val="000000"/>
                </a:solidFill>
                <a:latin typeface="Times New Roman" pitchFamily="18" charset="0"/>
                <a:cs typeface="Times New Roman" pitchFamily="18" charset="0"/>
              </a:rPr>
              <a:t> 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Көшпелі бұлтты, жауын-шашынсыз. Солтүстік-батыстан жел соғады, күші 7-12, күндіз екпіні 15 м/с. Ауа температурасы түнде 6-8, күндіз 15-17 градус жылы болады. </a:t>
            </a:r>
          </a:p>
          <a:p>
            <a:pPr lvl="0" algn="ctr"/>
            <a:r>
              <a:rPr lang="kk-KZ" sz="1200" b="1" dirty="0" smtClean="0">
                <a:solidFill>
                  <a:srgbClr val="000000"/>
                </a:solidFill>
                <a:latin typeface="Times New Roman" pitchFamily="18" charset="0"/>
                <a:cs typeface="Times New Roman" pitchFamily="18" charset="0"/>
              </a:rPr>
              <a:t>7 қыркүйекке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2022 </a:t>
            </a:r>
            <a:r>
              <a:rPr lang="ru-RU" sz="1200" b="1" dirty="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қыркүйек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7 </a:t>
            </a:r>
            <a:r>
              <a:rPr lang="ru-RU" sz="1200" b="1" dirty="0" err="1" smtClean="0">
                <a:solidFill>
                  <a:srgbClr val="000000"/>
                </a:solidFill>
                <a:latin typeface="Times New Roman" pitchFamily="18" charset="0"/>
                <a:cs typeface="Times New Roman" pitchFamily="18" charset="0"/>
              </a:rPr>
              <a:t>қыркүйек 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algn="just"/>
            <a:r>
              <a:rPr lang="kk-KZ" sz="1200" dirty="0" smtClean="0">
                <a:latin typeface="Times New Roman" pitchFamily="18" charset="0"/>
                <a:cs typeface="Times New Roman" pitchFamily="18" charset="0"/>
              </a:rPr>
              <a:t>Көшпелі бұлтты, жауын-шашынсыз. Желдің бағыты солтүстік-батыстан оңтүстік-батысқа  ауысады, күші 5-10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5-7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59902943"/>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800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167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85992"/>
            <a:ext cx="478634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6 </a:t>
            </a:r>
            <a:r>
              <a:rPr lang="ru-RU" sz="1200" dirty="0" err="1" smtClean="0">
                <a:solidFill>
                  <a:schemeClr val="tx1"/>
                </a:solidFill>
                <a:latin typeface="Times New Roman" panose="02020603050405020304" pitchFamily="18" charset="0"/>
                <a:cs typeface="Times New Roman" panose="02020603050405020304" pitchFamily="18" charset="0"/>
              </a:rPr>
              <a:t>қыркүйекте</a:t>
            </a:r>
            <a:r>
              <a:rPr lang="ru-RU" sz="1200" smtClean="0">
                <a:solidFill>
                  <a:schemeClr val="tx1"/>
                </a:solidFill>
                <a:latin typeface="Times New Roman" panose="02020603050405020304" pitchFamily="18" charset="0"/>
                <a:cs typeface="Times New Roman" panose="02020603050405020304" pitchFamily="18" charset="0"/>
              </a:rPr>
              <a:t>, 7 </a:t>
            </a:r>
            <a:r>
              <a:rPr lang="ru-RU" sz="1200" dirty="0" err="1" smtClean="0">
                <a:solidFill>
                  <a:schemeClr val="tx1"/>
                </a:solidFill>
                <a:latin typeface="Times New Roman" panose="02020603050405020304" pitchFamily="18" charset="0"/>
                <a:cs typeface="Times New Roman" panose="02020603050405020304" pitchFamily="18" charset="0"/>
              </a:rPr>
              <a:t>қыркүйекте 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7184" y="348695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 name="Прямоугольник 1"/>
          <p:cNvSpPr/>
          <p:nvPr/>
        </p:nvSpPr>
        <p:spPr>
          <a:xfrm>
            <a:off x="317284" y="769303"/>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13492</TotalTime>
  <Words>541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2400</cp:revision>
  <cp:lastPrinted>2021-07-01T07:38:07Z</cp:lastPrinted>
  <dcterms:created xsi:type="dcterms:W3CDTF">2018-03-27T06:03:00Z</dcterms:created>
  <dcterms:modified xsi:type="dcterms:W3CDTF">2022-09-05T08:51:19Z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