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025921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06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южный с переходом на северо-восточный 9-14 м/с. Температура воздуха ночью 14-16, днем 31-33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07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07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17-19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17221</TotalTime>
  <Words>607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2728</cp:revision>
  <cp:lastPrinted>2021-11-30T05:55:24Z</cp:lastPrinted>
  <dcterms:created xsi:type="dcterms:W3CDTF">2018-03-27T06:03:00Z</dcterms:created>
  <dcterms:modified xsi:type="dcterms:W3CDTF">2022-09-05T06:49:09Z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