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с переходом на юго-восточный 9-14 м/с. Температура воздуха ночью 18-20, днем 30-32 тепла.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algn="just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07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 9-14, порывы 15-20 м/с. Температура воздуха  ночью 16-18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95274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419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181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994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Жамбула,11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РФМШ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Коктал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500" y="699904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18987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2605</cp:revision>
  <cp:lastPrinted>2021-07-01T07:38:07Z</cp:lastPrinted>
  <dcterms:created xsi:type="dcterms:W3CDTF">2018-03-27T06:03:00Z</dcterms:created>
  <dcterms:modified xsi:type="dcterms:W3CDTF">2022-09-05T09:02:44Z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