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54458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06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жаңбыр жауады. Жел 9-14,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күндіз 23-25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10-12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2081846"/>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13550</TotalTime>
  <Words>536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2332</cp:revision>
  <cp:lastPrinted>2021-07-01T07:38:07Z</cp:lastPrinted>
  <dcterms:created xsi:type="dcterms:W3CDTF">2018-03-27T06:03:00Z</dcterms:created>
  <dcterms:modified xsi:type="dcterms:W3CDTF">2022-09-05T08:55:46Z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