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92624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Түнде жаңбыр, 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Солтүстік-шығыстан жел соғады, түнде күші 15-20, екпіні 25 м/с, күндіз 9-14м/с.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күндіз 16-18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07</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жаңбыр</a:t>
            </a:r>
            <a:r>
              <a:rPr lang="kk-KZ" sz="1100" dirty="0" smtClean="0">
                <a:latin typeface="Times New Roman" pitchFamily="18" charset="0"/>
                <a:cs typeface="Times New Roman" pitchFamily="18" charset="0"/>
              </a:rPr>
              <a:t>. Солтүстік-батыстан 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07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17284" y="814724"/>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2418</cp:revision>
  <cp:lastPrinted>2021-07-01T03:56:27Z</cp:lastPrinted>
  <dcterms:created xsi:type="dcterms:W3CDTF">2018-03-27T06:03:00Z</dcterms:created>
  <dcterms:modified xsi:type="dcterms:W3CDTF">2022-09-05T09:13:31Z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