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0504938"/>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441160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60567"/>
            <a:ext cx="4681539" cy="2292935"/>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06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05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06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Оңтүстіктен соққан</a:t>
            </a:r>
            <a:r>
              <a:rPr lang="kk-KZ" sz="1200" kern="1400" dirty="0">
                <a:solidFill>
                  <a:srgbClr val="000000"/>
                </a:solidFill>
                <a:latin typeface="Times New Roman" panose="02020603050405020304" pitchFamily="18" charset="0"/>
                <a:ea typeface="Calibri" panose="020F0502020204030204" pitchFamily="34" charset="0"/>
              </a:rPr>
              <a:t> жел</a:t>
            </a:r>
            <a:r>
              <a:rPr lang="kk-KZ" sz="1200" kern="1400" dirty="0">
                <a:solidFill>
                  <a:srgbClr val="000000"/>
                </a:solidFill>
                <a:latin typeface="Times New Roman" panose="02020603050405020304" pitchFamily="18" charset="0"/>
                <a:ea typeface="Times New Roman" panose="02020603050405020304" pitchFamily="18" charset="0"/>
              </a:rPr>
              <a:t> солтүстік-шығысқа, күші 9-14 м/с.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14-16, күндіз 31-33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06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Аздаған  жаңбыр.</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О</a:t>
            </a:r>
            <a:r>
              <a:rPr lang="ru-RU" sz="1200" dirty="0">
                <a:latin typeface="Times New Roman" panose="02020603050405020304" pitchFamily="18" charset="0"/>
                <a:cs typeface="Times New Roman" panose="02020603050405020304" pitchFamily="18" charset="0"/>
              </a:rPr>
              <a:t>ң</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түстіктен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a:t>
            </a:r>
            <a:r>
              <a:rPr lang="ru-RU" sz="1200">
                <a:solidFill>
                  <a:srgbClr val="000000"/>
                </a:solidFill>
                <a:latin typeface="Times New Roman" panose="02020603050405020304" pitchFamily="18" charset="0"/>
                <a:cs typeface="Times New Roman" panose="02020603050405020304" pitchFamily="18" charset="0"/>
              </a:rPr>
              <a:t>температурасы  17-19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06</a:t>
            </a:r>
            <a:r>
              <a:rPr lang="kk-KZ" sz="1200" kern="1400">
                <a:solidFill>
                  <a:srgbClr val="000000"/>
                </a:solidFill>
                <a:latin typeface="Times New Roman" panose="02020603050405020304" pitchFamily="18" charset="0"/>
                <a:ea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a:t>
            </a:r>
            <a:r>
              <a:rPr lang="kk-KZ" sz="1200" kern="1400" dirty="0">
                <a:solidFill>
                  <a:srgbClr val="000000"/>
                </a:solidFill>
                <a:latin typeface="Times New Roman" panose="02020603050405020304" pitchFamily="18" charset="0"/>
                <a:ea typeface="Times New Roman" panose="02020603050405020304" pitchFamily="18" charset="0"/>
              </a:rPr>
              <a:t>на</a:t>
            </a:r>
            <a:r>
              <a:rPr lang="kk-KZ" sz="1200" kern="1400">
                <a:solidFill>
                  <a:srgbClr val="000000"/>
                </a:solidFill>
                <a:latin typeface="Times New Roman" panose="02020603050405020304" pitchFamily="18" charset="0"/>
                <a:ea typeface="Times New Roman" panose="02020603050405020304" pitchFamily="18" charset="0"/>
              </a:rPr>
              <a:t>, 07</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17138</TotalTime>
  <Words>565</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2762</cp:revision>
  <cp:lastPrinted>2022-05-31T05:49:59Z</cp:lastPrinted>
  <dcterms:created xsi:type="dcterms:W3CDTF">2018-03-27T06:03:00Z</dcterms:created>
  <dcterms:modified xsi:type="dcterms:W3CDTF">2022-09-05T06:49:06Z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