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2" d="100"/>
          <a:sy n="72" d="100"/>
        </p:scale>
        <p:origin x="31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727982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06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07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1983091"/>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a:t>
            </a:r>
            <a:r>
              <a:rPr lang="ru-RU" altLang="ru-RU" sz="1200" b="1" dirty="0" err="1" smtClean="0">
                <a:latin typeface="Times New Roman" panose="02020603050405020304" pitchFamily="18" charset="0"/>
                <a:cs typeface="Times New Roman" panose="02020603050405020304" pitchFamily="18" charset="0"/>
              </a:rPr>
              <a:t>ыркүйекке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06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06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srgbClr val="000000"/>
                </a:solidFill>
                <a:latin typeface="Times New Roman" panose="02020603050405020304" pitchFamily="18" charset="0"/>
                <a:cs typeface="Times New Roman" panose="02020603050405020304" pitchFamily="18" charset="0"/>
                <a:sym typeface="+mn-ea"/>
              </a:rPr>
              <a:t>ұлтты</a:t>
            </a:r>
            <a:r>
              <a:rPr lang="kk-KZ" sz="1100" dirty="0" smtClean="0">
                <a:solidFill>
                  <a:prstClr val="black"/>
                </a:solidFill>
                <a:latin typeface="Times New Roman" pitchFamily="18" charset="0"/>
                <a:cs typeface="Times New Roman" pitchFamily="18" charset="0"/>
              </a:rPr>
              <a:t>, кей уақытта </a:t>
            </a:r>
            <a:r>
              <a:rPr lang="kk-KZ" sz="1100" smtClean="0">
                <a:solidFill>
                  <a:prstClr val="black"/>
                </a:solidFill>
                <a:latin typeface="Times New Roman" pitchFamily="18" charset="0"/>
                <a:cs typeface="Times New Roman" pitchFamily="18" charset="0"/>
              </a:rPr>
              <a:t>қатты жаңбыр, найзағай.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a:t>
            </a:r>
            <a:r>
              <a:rPr lang="kk-KZ" sz="1100" dirty="0" smtClean="0">
                <a:solidFill>
                  <a:prstClr val="black"/>
                </a:solidFill>
                <a:latin typeface="Times New Roman" pitchFamily="18" charset="0"/>
                <a:cs typeface="Times New Roman" pitchFamily="18" charset="0"/>
              </a:rPr>
              <a:t>күші 9-14, екпіні 15-18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15-17, күндіз 24-26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07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06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07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Көшпелі </a:t>
            </a:r>
            <a:r>
              <a:rPr lang="ru-RU"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жаңбыр.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17755</TotalTime>
  <Words>591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2378</cp:revision>
  <cp:lastPrinted>2021-07-01T07:38:07Z</cp:lastPrinted>
  <dcterms:created xsi:type="dcterms:W3CDTF">2018-03-27T06:03:00Z</dcterms:created>
  <dcterms:modified xsi:type="dcterms:W3CDTF">2022-09-05T06:38:53Z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