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05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Ночью дождь, днем небольшой дождь. Гроза. Ветер северо-восточный ночью 15-20, порывы 25 м/с, днем 9-14 м/с. Температура воздуха ночью     8-10,  днем 16-18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Ночью дождь.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1208" y="644329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13240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2444</cp:revision>
  <cp:lastPrinted>2021-07-01T03:56:27Z</cp:lastPrinted>
  <dcterms:created xsi:type="dcterms:W3CDTF">2018-03-27T06:03:00Z</dcterms:created>
  <dcterms:modified xsi:type="dcterms:W3CDTF">2022-09-05T09:13:28Z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