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501802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         36-38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07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8-13м/с. Ауа температурасы 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5298" y="23366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3523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785963"/>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2435</cp:revision>
  <cp:lastPrinted>2021-07-01T03:56:27Z</cp:lastPrinted>
  <dcterms:created xsi:type="dcterms:W3CDTF">2018-03-27T06:03:00Z</dcterms:created>
  <dcterms:modified xsi:type="dcterms:W3CDTF">2022-09-05T06:54:15Z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