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7-12, днем порывы 15 м/с. Температура воздуха ночью 6-8, днем 15-17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7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800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сентября,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13497</TotalTime>
  <Words>615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2399</cp:revision>
  <cp:lastPrinted>2021-02-03T11:37:00Z</cp:lastPrinted>
  <dcterms:created xsi:type="dcterms:W3CDTF">2018-03-27T06:03:00Z</dcterms:created>
  <dcterms:modified xsi:type="dcterms:W3CDTF">2022-09-05T08:51:14Z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