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761419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06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06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  </a:t>
            </a:r>
            <a:r>
              <a:rPr lang="kk-KZ" sz="120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a:ea typeface="Calibri"/>
              </a:rPr>
              <a:t>Оңтүстік-батыстан соғатын жел солтүстік-батысқа ауысады, күші 9-14</a:t>
            </a:r>
            <a:r>
              <a:rPr lang="kk-KZ" sz="1200" dirty="0" smtClean="0">
                <a:latin typeface="Times New Roman" pitchFamily="18" charset="0"/>
                <a:cs typeface="Times New Roman" pitchFamily="18" charset="0"/>
              </a:rPr>
              <a:t> м/с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күші 9-14 м/с. Ауа температурасы түнде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06</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377720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a:t>
            </a:r>
            <a:r>
              <a:rPr lang="kk-KZ" altLang="ru-RU" sz="1400" b="1" i="1" dirty="0">
                <a:solidFill>
                  <a:srgbClr val="000000"/>
                </a:solidFill>
                <a:latin typeface="Times New Roman" panose="02020603050405020304" pitchFamily="18" charset="0"/>
                <a:cs typeface="Times New Roman" panose="02020603050405020304" pitchFamily="18" charset="0"/>
              </a:rPr>
              <a:t>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13945</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2597</cp:revision>
  <cp:lastPrinted>2022-09-04T07:05:31Z</cp:lastPrinted>
  <dcterms:created xsi:type="dcterms:W3CDTF">2018-03-27T06:03:00Z</dcterms:created>
  <dcterms:modified xsi:type="dcterms:W3CDTF">2022-09-05T09:35:35Z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