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999109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06 сентября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сентября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874219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07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06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07 сентября</a:t>
            </a:r>
            <a:endParaRPr lang="ru-RU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северный, северо-западный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15268</TotalTime>
  <Words>561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2651</cp:revision>
  <cp:lastPrinted>2021-07-01T03:56:27Z</cp:lastPrinted>
  <dcterms:created xsi:type="dcterms:W3CDTF">2018-03-27T06:03:00Z</dcterms:created>
  <dcterms:modified xsi:type="dcterms:W3CDTF">2022-09-05T06:03:12Z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