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361150"/>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06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ей уақыттарда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a:t>
            </a:r>
            <a:r>
              <a:rPr lang="kk-KZ" sz="1200" dirty="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екпіні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8-10,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17-19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07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577110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07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14599</TotalTime>
  <Words>568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2471</cp:revision>
  <cp:lastPrinted>2021-07-01T07:38:07Z</cp:lastPrinted>
  <dcterms:created xsi:type="dcterms:W3CDTF">2018-03-27T06:03:00Z</dcterms:created>
  <dcterms:modified xsi:type="dcterms:W3CDTF">2022-09-05T08:57:41Z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