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11206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248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107235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06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05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06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7-9, күндіз 17-19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07</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06</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07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солтүстіктен, 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8380" y="2003586"/>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15151</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2760</cp:revision>
  <cp:lastPrinted>2021-07-01T03:56:27Z</cp:lastPrinted>
  <dcterms:created xsi:type="dcterms:W3CDTF">2018-03-27T06:03:00Z</dcterms:created>
  <dcterms:modified xsi:type="dcterms:W3CDTF">2022-09-05T06:03:14Z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