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08" y="762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15102645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№247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1917320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сентября, ночью 06 сентября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1739914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сентября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04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05 сентября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Переменная облачность, без осадков. Ветер северо-западный, северный 9-14, днем порывы 15-18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21-23,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26-28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06 сентября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сентября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06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дождь.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северный 7-12 м/с. Температура воздуха ночью 18-20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15065</TotalTime>
  <Words>603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2340</cp:revision>
  <cp:lastPrinted>2021-10-15T03:50:29Z</cp:lastPrinted>
  <dcterms:created xsi:type="dcterms:W3CDTF">2018-03-27T06:03:00Z</dcterms:created>
  <dcterms:modified xsi:type="dcterms:W3CDTF">2022-09-04T08:40:17Z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