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724448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05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23413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Ветер северо-восточный, северный 9-14,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м/с. Температура воздуха ночью 10-12, днём 18-20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 06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05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15267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2650</cp:revision>
  <cp:lastPrinted>2021-07-01T03:56:27Z</cp:lastPrinted>
  <dcterms:created xsi:type="dcterms:W3CDTF">2018-03-27T06:03:00Z</dcterms:created>
  <dcterms:modified xsi:type="dcterms:W3CDTF">2022-09-04T09:26:41Z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