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74124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северо-восточный с переходом на юго-западный ночью 3-8, днем 7-12, порывы 15 м/с. Температура воздуха ночью 7-9, днем 23-25 тепла..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163955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505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2309</cp:revision>
  <cp:lastPrinted>2021-07-01T03:56:27Z</cp:lastPrinted>
  <dcterms:created xsi:type="dcterms:W3CDTF">2018-03-27T06:03:00Z</dcterms:created>
  <dcterms:modified xsi:type="dcterms:W3CDTF">2022-09-04T08:54:33Z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