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D074EA9-15B4-41C7-A001-914FEBD98B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1355155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67F2E-503C-4233-B36E-324D5DDEF4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23914-6EDF-4AEA-A98D-B3D12B172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80DA4-8AB2-4D01-9D24-9A16C40C60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9C872-0B34-4DF4-BC50-C8266EED99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2D1C3-84F8-4F4E-BA5E-E440A9763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7BE1E-669F-47B6-AAE8-5DC5CB3582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41780-2A12-4A7B-9756-02CCD43D71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76B92-DB12-4F7C-B613-E0614E4BB8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0F671-5747-4D0E-B36F-01B1E7E114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D597C-8AAC-4BAB-BF16-A3BD174DA7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8D497-EE1C-4FEE-8472-6F54BB08BF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0A2C71B-2C88-4CAA-B6B4-A7FEE01D56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247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0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05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</a:t>
            </a:r>
            <a:r>
              <a:rPr lang="kk-KZ">
                <a:solidFill>
                  <a:schemeClr val="tx1"/>
                </a:solidFill>
              </a:rPr>
              <a:t> 18-20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32-34</a:t>
            </a:r>
            <a:r>
              <a:rPr lang="ru-RU">
                <a:solidFill>
                  <a:schemeClr val="tx1"/>
                </a:solidFill>
              </a:rPr>
              <a:t> тепла.</a:t>
            </a:r>
            <a:endParaRPr lang="ru-RU" b="1">
              <a:solidFill>
                <a:schemeClr val="tx1"/>
              </a:solidFill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05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05 сентября, ночью 06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4 сентября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73734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964" y="3645694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122671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4" y="381795"/>
            <a:ext cx="4772024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828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2647</cp:revision>
  <cp:lastPrinted>2021-07-01T09:11:30Z</cp:lastPrinted>
  <dcterms:created xsi:type="dcterms:W3CDTF">2018-03-27T06:03:00Z</dcterms:created>
  <dcterms:modified xsi:type="dcterms:W3CDTF">2022-09-04T08:44:48Z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