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975994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04 сентябрь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04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05 сентября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Ночью и утром кратковременный дождь. Ветер северо-восточный, восточный 9-14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сентября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05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06 сентября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Кратковременный дождь. Ветер 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341353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сентября, ночью 06 сентября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15284</TotalTime>
  <Words>577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2408</cp:revision>
  <cp:lastPrinted>2021-07-01T03:56:27Z</cp:lastPrinted>
  <dcterms:created xsi:type="dcterms:W3CDTF">2018-03-27T06:03:00Z</dcterms:created>
  <dcterms:modified xsi:type="dcterms:W3CDTF">2022-09-04T08:56:06Z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