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853662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altLang="ru-RU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87749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05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южный 7-12 м/с. Температура воздуха ночью 9-11, днем 26-28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06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06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13-15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05 сентября, ночью 06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17220</TotalTime>
  <Words>603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2726</cp:revision>
  <cp:lastPrinted>2021-11-30T05:55:24Z</cp:lastPrinted>
  <dcterms:created xsi:type="dcterms:W3CDTF">2018-03-27T06:03:00Z</dcterms:created>
  <dcterms:modified xsi:type="dcterms:W3CDTF">2022-09-04T09:05:58Z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