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56907415"/>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№245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04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731624772"/>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203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1583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166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22507124"/>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 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қыркүйекке 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05 қыркүйекке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04 </a:t>
            </a:r>
            <a:r>
              <a:rPr lang="ru-RU" altLang="ru-RU" sz="1200" b="1" dirty="0" err="1" smtClean="0">
                <a:solidFill>
                  <a:srgbClr val="000000"/>
                </a:solidFill>
                <a:latin typeface="Times New Roman" panose="02020603050405020304" pitchFamily="18" charset="0"/>
                <a:cs typeface="Times New Roman" panose="02020603050405020304" pitchFamily="18" charset="0"/>
              </a:rPr>
              <a:t>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smtClean="0">
                <a:solidFill>
                  <a:srgbClr val="000000"/>
                </a:solidFill>
                <a:latin typeface="Times New Roman" panose="02020603050405020304" pitchFamily="18" charset="0"/>
                <a:cs typeface="Times New Roman" panose="02020603050405020304" pitchFamily="18" charset="0"/>
              </a:rPr>
              <a:t> 05 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 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Аздаған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солтүстік-шығыстан 9-14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21-23,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37-39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06 қыркүйекке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05 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06 </a:t>
            </a:r>
            <a:r>
              <a:rPr lang="ru-RU" altLang="ru-RU" sz="1200" b="1" dirty="0" err="1" smtClean="0">
                <a:solidFill>
                  <a:srgbClr val="000000"/>
                </a:solidFill>
                <a:latin typeface="Times New Roman" panose="02020603050405020304" pitchFamily="18" charset="0"/>
                <a:cs typeface="Times New Roman" panose="02020603050405020304" pitchFamily="18" charset="0"/>
              </a:rPr>
              <a:t>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Аздаған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smtClean="0">
                <a:solidFill>
                  <a:srgbClr val="000000"/>
                </a:solidFill>
                <a:latin typeface="Times New Roman" panose="02020603050405020304" pitchFamily="18" charset="0"/>
                <a:cs typeface="Times New Roman" panose="02020603050405020304" pitchFamily="18" charset="0"/>
                <a:sym typeface="+mn-ea"/>
              </a:rPr>
              <a:t>батыстан </a:t>
            </a:r>
            <a:r>
              <a:rPr lang="kk-KZ" sz="1200" dirty="0" smtClean="0">
                <a:solidFill>
                  <a:srgbClr val="000000"/>
                </a:solidFill>
                <a:latin typeface="Times New Roman" panose="02020603050405020304" pitchFamily="18" charset="0"/>
                <a:cs typeface="Times New Roman" panose="02020603050405020304" pitchFamily="18" charset="0"/>
                <a:sym typeface="+mn-ea"/>
              </a:rPr>
              <a:t>9-14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19-21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05 қыркүйек</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2022 </a:t>
            </a:r>
            <a:r>
              <a:rPr lang="ru-RU" sz="1200" dirty="0" err="1" smtClean="0">
                <a:solidFill>
                  <a:schemeClr val="tx1"/>
                </a:solidFill>
                <a:latin typeface="Times New Roman" pitchFamily="18" charset="0"/>
                <a:cs typeface="Times New Roman" pitchFamily="18" charset="0"/>
              </a:rPr>
              <a:t>жылдың </a:t>
            </a:r>
            <a:r>
              <a:rPr lang="ru-RU" sz="1200" smtClean="0">
                <a:solidFill>
                  <a:schemeClr val="tx1"/>
                </a:solidFill>
                <a:latin typeface="Times New Roman" pitchFamily="18" charset="0"/>
                <a:cs typeface="Times New Roman" pitchFamily="18" charset="0"/>
              </a:rPr>
              <a:t>06 </a:t>
            </a:r>
            <a:r>
              <a:rPr lang="kk-KZ" sz="1200" dirty="0" smtClean="0">
                <a:solidFill>
                  <a:schemeClr val="tx1"/>
                </a:solidFill>
                <a:latin typeface="Times New Roman" pitchFamily="18" charset="0"/>
                <a:cs typeface="Times New Roman" pitchFamily="18" charset="0"/>
              </a:rPr>
              <a:t>қыркүйекке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заттардың  ыдырауына ықпал 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1015663"/>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Қызылорда қаласында атмосфералық ауаның ластану деңгейін бақылау 3 бақылау бекетінде жүргізіледі:</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Нариманов</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a:t>
            </a:r>
            <a:r>
              <a:rPr lang="ru-RU" sz="1200">
                <a:latin typeface="Times New Roman" panose="02020603050405020304" pitchFamily="18" charset="0"/>
                <a:cs typeface="Times New Roman" panose="02020603050405020304" pitchFamily="18" charset="0"/>
              </a:rPr>
              <a:t>, н</a:t>
            </a:r>
            <a:r>
              <a:rPr lang="ru-RU" sz="1200" dirty="0">
                <a:latin typeface="Times New Roman" panose="02020603050405020304" pitchFamily="18" charset="0"/>
                <a:cs typeface="Times New Roman" panose="02020603050405020304" pitchFamily="18" charset="0"/>
              </a:rPr>
              <a:t>/з («Аэрологическая станция»).</a:t>
            </a:r>
          </a:p>
        </p:txBody>
      </p: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2"/>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Кабдуалиева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М. </a:t>
            </a:r>
            <a:r>
              <a:rPr lang="kk-KZ" altLang="ru-RU" sz="1200" b="1" i="1" smtClean="0">
                <a:solidFill>
                  <a:srgbClr val="000000"/>
                </a:solidFill>
                <a:latin typeface="Times New Roman" panose="02020603050405020304" pitchFamily="18" charset="0"/>
                <a:cs typeface="Times New Roman" panose="02020603050405020304" pitchFamily="18" charset="0"/>
              </a:rPr>
              <a:t>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280552" y="792056"/>
            <a:ext cx="1625381"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131243" y="2402406"/>
            <a:ext cx="4750319" cy="1569660"/>
          </a:xfrm>
          <a:prstGeom prst="rect">
            <a:avLst/>
          </a:prstGeom>
        </p:spPr>
        <p:txBody>
          <a:bodyPr wrap="square">
            <a:spAutoFit/>
          </a:bodyPr>
          <a:lstStyle/>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Филиал директоры                                                Амиралиева Г. </a:t>
            </a:r>
            <a:endParaRPr lang="kk-KZ"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ru-RU" sz="1200" dirty="0" err="1" smtClean="0">
                <a:latin typeface="Times New Roman" panose="02020603050405020304" pitchFamily="18" charset="0"/>
                <a:ea typeface="Times New Roman" panose="02020603050405020304" pitchFamily="18" charset="0"/>
              </a:rPr>
              <a:t>Орындаған</a:t>
            </a:r>
            <a:r>
              <a:rPr lang="ru-RU" sz="1200" dirty="0" smtClean="0">
                <a:latin typeface="Times New Roman" panose="02020603050405020304" pitchFamily="18" charset="0"/>
                <a:ea typeface="Times New Roman" panose="02020603050405020304" pitchFamily="18" charset="0"/>
              </a:rPr>
              <a:t>:                                                        инженер </a:t>
            </a:r>
            <a:r>
              <a:rPr lang="ru-RU" sz="1200" dirty="0" err="1" smtClean="0">
                <a:latin typeface="Times New Roman" panose="02020603050405020304" pitchFamily="18" charset="0"/>
                <a:ea typeface="Times New Roman" panose="02020603050405020304" pitchFamily="18" charset="0"/>
              </a:rPr>
              <a:t>Бақытжан </a:t>
            </a:r>
            <a:r>
              <a:rPr lang="ru-RU" sz="1200" dirty="0" smtClean="0">
                <a:latin typeface="Times New Roman" panose="02020603050405020304" pitchFamily="18" charset="0"/>
                <a:ea typeface="Times New Roman" panose="02020603050405020304" pitchFamily="18" charset="0"/>
              </a:rPr>
              <a:t>Н.</a:t>
            </a: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04.</a:t>
            </a:r>
            <a:r>
              <a:rPr lang="ru-RU" sz="1200" dirty="0" smtClean="0">
                <a:latin typeface="Times New Roman" panose="02020603050405020304" pitchFamily="18" charset="0"/>
                <a:ea typeface="Times New Roman" panose="02020603050405020304" pitchFamily="18" charset="0"/>
              </a:rPr>
              <a:t>09.2022 </a:t>
            </a:r>
            <a:r>
              <a:rPr lang="ru-RU" sz="1200" dirty="0">
                <a:latin typeface="Times New Roman" panose="02020603050405020304" pitchFamily="18" charset="0"/>
                <a:ea typeface="Times New Roman" panose="02020603050405020304" pitchFamily="18" charset="0"/>
              </a:rPr>
              <a:t>ж. </a:t>
            </a:r>
            <a:r>
              <a:rPr lang="ru-RU" sz="1200" dirty="0" smtClean="0">
                <a:latin typeface="Times New Roman" panose="02020603050405020304" pitchFamily="18" charset="0"/>
                <a:ea typeface="Times New Roman" panose="02020603050405020304" pitchFamily="18" charset="0"/>
              </a:rPr>
              <a:t>11:35 (</a:t>
            </a:r>
            <a:r>
              <a:rPr lang="ru-RU" sz="1200" dirty="0" err="1" smtClean="0">
                <a:latin typeface="Times New Roman" panose="02020603050405020304" pitchFamily="18" charset="0"/>
                <a:ea typeface="Times New Roman" panose="02020603050405020304" pitchFamily="18" charset="0"/>
              </a:rPr>
              <a:t>жергілікті</a:t>
            </a:r>
            <a:r>
              <a:rPr lang="ru-RU" sz="1200" dirty="0" smtClean="0">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ea typeface="Times New Roman" panose="02020603050405020304" pitchFamily="18" charset="0"/>
              </a:rPr>
              <a:t>уақыт</a:t>
            </a:r>
            <a:r>
              <a:rPr lang="ru-RU" sz="1200" dirty="0" smtClean="0">
                <a:latin typeface="Times New Roman" panose="02020603050405020304" pitchFamily="18" charset="0"/>
                <a:ea typeface="Times New Roman" panose="02020603050405020304" pitchFamily="18" charset="0"/>
              </a:rPr>
              <a:t>)</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Тел: 8 7242 238573</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effectLst/>
              <a:latin typeface="Times New Roman" panose="02020603050405020304" pitchFamily="18" charset="0"/>
              <a:ea typeface="Times New Roman" panose="02020603050405020304" pitchFamily="18" charset="0"/>
            </a:endParaRPr>
          </a:p>
        </p:txBody>
      </p:sp>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14049</TotalTime>
  <Words>578</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2405</cp:revision>
  <cp:lastPrinted>2021-07-01T07:38:07Z</cp:lastPrinted>
  <dcterms:created xsi:type="dcterms:W3CDTF">2018-03-27T06:03:00Z</dcterms:created>
  <dcterms:modified xsi:type="dcterms:W3CDTF">2022-09-04T08:59:27Z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