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2066844"/>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752928"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04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05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Түнде және таңертең ө</a:t>
            </a:r>
            <a:r>
              <a:rPr lang="ru-RU" sz="1200" dirty="0" err="1" smtClean="0">
                <a:solidFill>
                  <a:prstClr val="black"/>
                </a:solidFill>
                <a:latin typeface="Times New Roman" panose="02020603050405020304" pitchFamily="18" charset="0"/>
                <a:cs typeface="Times New Roman" panose="02020603050405020304" pitchFamily="18" charset="0"/>
              </a:rPr>
              <a:t>ткінші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күші </a:t>
            </a:r>
            <a:r>
              <a:rPr lang="kk-KZ" sz="1200" dirty="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күндіз екпіні 15-20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10-12,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06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Өткінші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күші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06 қыркүйек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14593</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2470</cp:revision>
  <cp:lastPrinted>2021-07-01T07:38:07Z</cp:lastPrinted>
  <dcterms:created xsi:type="dcterms:W3CDTF">2018-03-27T06:03:00Z</dcterms:created>
  <dcterms:modified xsi:type="dcterms:W3CDTF">2022-09-04T08:55:51Z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