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40152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247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2393051"/>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05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04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05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түнде жаңбыр, найзғай. Жел солтүстік-шығыстан, солтүстіктен соғады, күші 9-14, күндіз екпіні 18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10-12, күндіз 18-20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06</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05</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06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солтүстіктен, 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8380" y="2003586"/>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15149</TotalTime>
  <Words>589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2758</cp:revision>
  <cp:lastPrinted>2021-07-01T03:56:27Z</cp:lastPrinted>
  <dcterms:created xsi:type="dcterms:W3CDTF">2018-03-27T06:03:00Z</dcterms:created>
  <dcterms:modified xsi:type="dcterms:W3CDTF">2022-09-04T09:26:36Z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