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2129997"/>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52900"/>
            <a:ext cx="4681539"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05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04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05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Ж</a:t>
            </a:r>
            <a:r>
              <a:rPr lang="kk-KZ" sz="1200" dirty="0">
                <a:latin typeface="Times New Roman" panose="02020603050405020304" pitchFamily="18" charset="0"/>
                <a:cs typeface="Times New Roman" panose="02020603050405020304" pitchFamily="18" charset="0"/>
              </a:rPr>
              <a:t>ауын-шашынсыз</a:t>
            </a:r>
            <a:r>
              <a:rPr lang="kk-KZ" sz="1200" kern="1400" dirty="0">
                <a:solidFill>
                  <a:srgbClr val="000000"/>
                </a:solidFill>
                <a:latin typeface="Times New Roman" panose="02020603050405020304" pitchFamily="18" charset="0"/>
                <a:cs typeface="Times New Roman" panose="02020603050405020304" pitchFamily="18" charset="0"/>
              </a:rPr>
              <a:t>. О</a:t>
            </a:r>
            <a:r>
              <a:rPr lang="ru-RU" sz="1200" dirty="0">
                <a:latin typeface="Times New Roman" panose="02020603050405020304" pitchFamily="18" charset="0"/>
                <a:cs typeface="Times New Roman" panose="02020603050405020304" pitchFamily="18" charset="0"/>
              </a:rPr>
              <a:t>ң</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түстіктен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 түнде  9-11, күндіз 26-28 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05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06 </a:t>
            </a:r>
            <a:r>
              <a:rPr lang="kk-KZ" sz="12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kern="1400" dirty="0">
                <a:solidFill>
                  <a:srgbClr val="000000"/>
                </a:solidFill>
                <a:latin typeface="Times New Roman" panose="02020603050405020304" pitchFamily="18" charset="0"/>
                <a:cs typeface="Times New Roman" panose="02020603050405020304" pitchFamily="18" charset="0"/>
              </a:rPr>
              <a:t>         Аздаған  жаңбыр.</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cs typeface="Times New Roman" panose="02020603050405020304" pitchFamily="18" charset="0"/>
              </a:rPr>
              <a:t>О</a:t>
            </a:r>
            <a:r>
              <a:rPr lang="ru-RU" sz="1200" dirty="0">
                <a:latin typeface="Times New Roman" panose="02020603050405020304" pitchFamily="18" charset="0"/>
                <a:cs typeface="Times New Roman" panose="02020603050405020304" pitchFamily="18" charset="0"/>
              </a:rPr>
              <a:t>ң</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түстіктен</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200" dirty="0">
                <a:solidFill>
                  <a:srgbClr val="000000"/>
                </a:solidFill>
                <a:latin typeface="Times New Roman" panose="02020603050405020304" pitchFamily="18" charset="0"/>
                <a:cs typeface="Times New Roman" panose="02020603050405020304" pitchFamily="18" charset="0"/>
              </a:rPr>
              <a:t>Ауа температурасы  13-15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77244"/>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05</a:t>
            </a:r>
            <a:r>
              <a:rPr lang="kk-KZ" sz="1200" kern="1400">
                <a:solidFill>
                  <a:srgbClr val="000000"/>
                </a:solidFill>
                <a:latin typeface="Times New Roman" panose="02020603050405020304" pitchFamily="18" charset="0"/>
                <a:ea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a:t>
            </a:r>
            <a:r>
              <a:rPr lang="kk-KZ" sz="1200" kern="1400" dirty="0">
                <a:solidFill>
                  <a:srgbClr val="000000"/>
                </a:solidFill>
                <a:latin typeface="Times New Roman" panose="02020603050405020304" pitchFamily="18" charset="0"/>
                <a:ea typeface="Times New Roman" panose="02020603050405020304" pitchFamily="18" charset="0"/>
              </a:rPr>
              <a:t>на</a:t>
            </a:r>
            <a:r>
              <a:rPr lang="kk-KZ" sz="1200" kern="1400">
                <a:solidFill>
                  <a:srgbClr val="000000"/>
                </a:solidFill>
                <a:latin typeface="Times New Roman" panose="02020603050405020304" pitchFamily="18" charset="0"/>
                <a:ea typeface="Times New Roman" panose="02020603050405020304" pitchFamily="18" charset="0"/>
              </a:rPr>
              <a:t>, 06</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қыркүйегіне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4"/>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17133</TotalTime>
  <Words>566</Words>
  <Application>Microsoft Office PowerPoint</Application>
  <PresentationFormat>Лист A4 (210x297 мм)</PresentationFormat>
  <Paragraphs>103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2760</cp:revision>
  <cp:lastPrinted>2022-05-31T05:49:59Z</cp:lastPrinted>
  <dcterms:created xsi:type="dcterms:W3CDTF">2018-03-27T06:03:00Z</dcterms:created>
  <dcterms:modified xsi:type="dcterms:W3CDTF">2022-09-04T09:05:55Z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