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A8422"/>
    <a:srgbClr val="F2902E"/>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004345494"/>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сентября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603790"/>
          </a:xfrm>
          <a:prstGeom prst="rect">
            <a:avLst/>
          </a:prstGeom>
          <a:noFill/>
          <a:ln>
            <a:solidFill>
              <a:schemeClr val="tx1"/>
            </a:solid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kk-KZ" altLang="ru-RU" sz="1200" b="1" dirty="0" smtClean="0">
                <a:latin typeface="Times New Roman" pitchFamily="18" charset="0"/>
                <a:cs typeface="Times New Roman" pitchFamily="18" charset="0"/>
              </a:rPr>
              <a:t>04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a:t>
            </a: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түнде аздаған жаңбыр. Оңтүстік-батыс</a:t>
            </a:r>
            <a:r>
              <a:rPr lang="ru-RU" sz="1200" dirty="0" smtClean="0">
                <a:latin typeface="Times New Roman" pitchFamily="18" charset="0"/>
                <a:cs typeface="Times New Roman" pitchFamily="18" charset="0"/>
              </a:rPr>
              <a:t>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түнде 3-8, күндіз 9-14 м/с. Ауаның температурасы түнде 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1200" b="1" dirty="0" smtClean="0">
              <a:latin typeface="Times New Roman" pitchFamily="18" charset="0"/>
              <a:cs typeface="Times New Roman" pitchFamily="18" charset="0"/>
            </a:endParaRP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найзағай. </a:t>
            </a:r>
            <a:r>
              <a:rPr lang="kk-KZ" sz="120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түнде 16-18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747407844"/>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773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339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86058"/>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05 қыркүйек түнде метеорологиялық жағдайлар қала атмосферасында ластаушы заттардың жиналуына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05 қыркүйек түнде ауаның ластану деңгейі көтеріңкі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3"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18725</TotalTime>
  <Words>607</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2640</cp:revision>
  <cp:lastPrinted>2021-07-01T07:38:07Z</cp:lastPrinted>
  <dcterms:created xsi:type="dcterms:W3CDTF">2018-03-27T06:03:00Z</dcterms:created>
  <dcterms:modified xsi:type="dcterms:W3CDTF">2022-09-04T09:04:00Z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