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723613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05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kk-KZ" altLang="ru-RU" sz="1200" b="1" dirty="0" smtClean="0">
                <a:latin typeface="Times New Roman" panose="02020603050405020304" pitchFamily="18" charset="0"/>
                <a:cs typeface="Times New Roman" panose="02020603050405020304" pitchFamily="18" charset="0"/>
              </a:rPr>
              <a:t>05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en-US" sz="1200" dirty="0" smtClean="0">
                <a:latin typeface="Times New Roman" pitchFamily="18" charset="0"/>
                <a:cs typeface="Times New Roman" pitchFamily="18" charset="0"/>
              </a:rPr>
              <a:t> </a:t>
            </a:r>
            <a:r>
              <a:rPr lang="kk-KZ" sz="1200" dirty="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олтүстік-шығыстан жел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олтүстік-шығыстан жел соғады, күші 9-14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05</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13919</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2594</cp:revision>
  <cp:lastPrinted>2022-09-04T07:05:31Z</cp:lastPrinted>
  <dcterms:created xsi:type="dcterms:W3CDTF">2018-03-27T06:03:00Z</dcterms:created>
  <dcterms:modified xsi:type="dcterms:W3CDTF">2022-09-04T09:14:17Z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