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5740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8-13, утром и днем порывы 17-22 м/с. Температура воздуха ночью  20-22, днем  36-38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8-13, порывы 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12869</TotalTime>
  <Words>616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2339</cp:revision>
  <cp:lastPrinted>2021-07-01T03:56:27Z</cp:lastPrinted>
  <dcterms:created xsi:type="dcterms:W3CDTF">2018-03-27T06:03:00Z</dcterms:created>
  <dcterms:modified xsi:type="dcterms:W3CDTF">2022-09-04T09:28:51Z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