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audio" Target="../media/audio1.wav"/><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№247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4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03722014"/>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2" y="115888"/>
            <a:ext cx="4785503"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04 қыркүйектен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2022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a:t>
            </a:r>
            <a:r>
              <a:rPr lang="en-US"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Шығыстан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8-13, таңертең және күндіз екпіні 17-22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20-22,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36-38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06 қыркүйекке</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2022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05 қыркүйектен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06 қыркүйекке</a:t>
            </a:r>
          </a:p>
          <a:p>
            <a:pPr lvl="0" indent="182563" algn="ctr"/>
            <a:r>
              <a:rPr lang="kk-KZ" altLang="ru-RU" sz="1200" b="1" dirty="0" smtClean="0">
                <a:latin typeface="Times New Roman" pitchFamily="18" charset="0"/>
                <a:cs typeface="Times New Roman" pitchFamily="18" charset="0"/>
              </a:rPr>
              <a:t>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Шығыстан жел соғады, күші 8-13, екпіні 15-20 м/с. Ауа </a:t>
            </a:r>
            <a:r>
              <a:rPr lang="kk-KZ" sz="1200" smtClean="0">
                <a:latin typeface="Times New Roman" pitchFamily="18" charset="0"/>
                <a:cs typeface="Times New Roman" pitchFamily="18" charset="0"/>
              </a:rPr>
              <a:t>температурасы 20-22 </a:t>
            </a:r>
            <a:r>
              <a:rPr lang="kk-KZ" sz="1200" dirty="0" smtClean="0">
                <a:latin typeface="Times New Roman" pitchFamily="18" charset="0"/>
                <a:cs typeface="Times New Roman" pitchFamily="18" charset="0"/>
              </a:rPr>
              <a:t>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p:txBody>
      </p:sp>
      <p:sp>
        <p:nvSpPr>
          <p:cNvPr id="20" name="TextBox 13"/>
          <p:cNvSpPr txBox="1"/>
          <p:nvPr/>
        </p:nvSpPr>
        <p:spPr>
          <a:xfrm>
            <a:off x="5013604" y="3214686"/>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4438" y="2428868"/>
            <a:ext cx="4669335"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01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02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жинақталуына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30690" y="235743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05 </a:t>
            </a:r>
            <a:r>
              <a:rPr lang="ru-RU" sz="1200" dirty="0" err="1" smtClean="0">
                <a:solidFill>
                  <a:schemeClr val="tx1"/>
                </a:solidFill>
                <a:latin typeface="Times New Roman" panose="02020603050405020304" pitchFamily="18" charset="0"/>
                <a:cs typeface="Times New Roman" panose="02020603050405020304" pitchFamily="18" charset="0"/>
              </a:rPr>
              <a:t>қыркүйекте </a:t>
            </a:r>
            <a:r>
              <a:rPr lang="ru-RU" sz="1200" dirty="0" smtClean="0">
                <a:solidFill>
                  <a:schemeClr val="tx1"/>
                </a:solidFill>
                <a:latin typeface="Times New Roman" panose="02020603050405020304" pitchFamily="18" charset="0"/>
                <a:cs typeface="Times New Roman" panose="02020603050405020304" pitchFamily="18" charset="0"/>
              </a:rPr>
              <a:t>, 06 </a:t>
            </a:r>
            <a:r>
              <a:rPr lang="ru-RU" sz="1200" dirty="0" err="1" smtClean="0">
                <a:solidFill>
                  <a:schemeClr val="tx1"/>
                </a:solidFill>
                <a:latin typeface="Times New Roman" panose="02020603050405020304" pitchFamily="18" charset="0"/>
                <a:cs typeface="Times New Roman" panose="02020603050405020304" pitchFamily="18" charset="0"/>
              </a:rPr>
              <a:t>қыркүйекке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4438" y="321468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pic>
        <p:nvPicPr>
          <p:cNvPr id="25" name="~PP1336.WAV">
            <a:hlinkClick r:id="" action="ppaction://media"/>
          </p:cNvPr>
          <p:cNvPicPr>
            <a:picLocks noRot="1" noChangeAspect="1"/>
          </p:cNvPicPr>
          <p:nvPr>
            <a:wavAudioFile r:embed="rId1" name="~PP1336.WAV"/>
          </p:nvPr>
        </p:nvPicPr>
        <p:blipFill>
          <a:blip r:embed="rId4"/>
          <a:stretch>
            <a:fillRect/>
          </a:stretch>
        </p:blipFill>
        <p:spPr>
          <a:xfrm>
            <a:off x="9436100" y="63881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25"/>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13107</TotalTime>
  <Words>623</Words>
  <Application>Microsoft Office PowerPoint</Application>
  <PresentationFormat>Лист A4 (210x297 мм)</PresentationFormat>
  <Paragraphs>106</Paragraphs>
  <Slides>2</Slides>
  <Notes>0</Notes>
  <HiddenSlides>0</HiddenSlides>
  <MMClips>1</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2433</cp:revision>
  <cp:lastPrinted>2021-07-01T03:56:27Z</cp:lastPrinted>
  <dcterms:created xsi:type="dcterms:W3CDTF">2018-03-27T06:03:00Z</dcterms:created>
  <dcterms:modified xsi:type="dcterms:W3CDTF">2022-09-04T09:28:40Z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