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43181"/>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811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5 қыркүйекке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4</a:t>
            </a:r>
            <a:r>
              <a:rPr lang="kk-KZ" altLang="ru-RU" sz="1200" b="1" dirty="0" smtClean="0">
                <a:solidFill>
                  <a:srgbClr val="000000"/>
                </a:solidFill>
                <a:latin typeface="Times New Roman" pitchFamily="18" charset="0"/>
                <a:cs typeface="Times New Roman" pitchFamily="18" charset="0"/>
              </a:rPr>
              <a:t> 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Бұлтты, жауын-шашынсыз. Желдің бағыты оңтүстік-шығыстан солтүстік-батысқа ауысады, күші 9-14, күндіз екпіні 16 м/с. Ауа температурасы түнде 20-22, күндіз 27-29 градус жылы болады. </a:t>
            </a:r>
          </a:p>
          <a:p>
            <a:pPr lvl="0" algn="ctr"/>
            <a:r>
              <a:rPr lang="kk-KZ" sz="1200" b="1" dirty="0" smtClean="0">
                <a:solidFill>
                  <a:srgbClr val="000000"/>
                </a:solidFill>
                <a:latin typeface="Times New Roman" pitchFamily="18" charset="0"/>
                <a:cs typeface="Times New Roman" pitchFamily="18" charset="0"/>
              </a:rPr>
              <a:t>6 қыркүйекке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қыркүйек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6 </a:t>
            </a:r>
            <a:r>
              <a:rPr lang="ru-RU" sz="1200" b="1" dirty="0" err="1" smtClean="0">
                <a:solidFill>
                  <a:srgbClr val="000000"/>
                </a:solidFill>
                <a:latin typeface="Times New Roman" pitchFamily="18" charset="0"/>
                <a:cs typeface="Times New Roman" pitchFamily="18" charset="0"/>
              </a:rPr>
              <a:t>қыркүйек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7-12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5-7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0927687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509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85992"/>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5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smtClean="0">
                <a:solidFill>
                  <a:schemeClr val="tx1"/>
                </a:solidFill>
                <a:latin typeface="Times New Roman" panose="02020603050405020304" pitchFamily="18" charset="0"/>
                <a:cs typeface="Times New Roman" panose="02020603050405020304" pitchFamily="18" charset="0"/>
              </a:rPr>
              <a:t>, 6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317284" y="76930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13489</TotalTime>
  <Words>540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2399</cp:revision>
  <cp:lastPrinted>2021-07-01T07:38:07Z</cp:lastPrinted>
  <dcterms:created xsi:type="dcterms:W3CDTF">2018-03-27T06:03:00Z</dcterms:created>
  <dcterms:modified xsi:type="dcterms:W3CDTF">2022-09-04T08:41:37Z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