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8422"/>
    <a:srgbClr val="F2902E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846650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юго-западный ночью 3-8, днем 9-14 м/с. Температура воздуха ночью         12-14, днем 30-32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на 06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юго-восточный  9-14 м/с. Температура воздуха  ночью 16-18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159292"/>
              </p:ext>
            </p:extLst>
          </p:nvPr>
        </p:nvGraphicFramePr>
        <p:xfrm>
          <a:off x="5024438" y="3929066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426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452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773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339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285992"/>
            <a:ext cx="4681537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накоплению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18982</TotalTime>
  <Words>689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2601</cp:revision>
  <cp:lastPrinted>2021-07-01T07:38:07Z</cp:lastPrinted>
  <dcterms:created xsi:type="dcterms:W3CDTF">2018-03-27T06:03:00Z</dcterms:created>
  <dcterms:modified xsi:type="dcterms:W3CDTF">2022-09-04T09:04:17Z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