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юго-восточный с переходом на северо-западный 9-14, днем порывы 16 м/с. Температура воздуха ночью 20-22, днем 27-29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6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352990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509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071678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сентября, ночью 6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рассеиванию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13494</TotalTime>
  <Words>614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2398</cp:revision>
  <cp:lastPrinted>2021-02-03T11:37:00Z</cp:lastPrinted>
  <dcterms:created xsi:type="dcterms:W3CDTF">2018-03-27T06:03:00Z</dcterms:created>
  <dcterms:modified xsi:type="dcterms:W3CDTF">2022-09-04T08:41:41Z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