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57" autoAdjust="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416438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№247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сентября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215900"/>
            <a:ext cx="468052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17-19,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36-38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сентября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05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06 сентября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20-22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49049" y="2125353"/>
            <a:ext cx="4680169" cy="1015663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05 сентября,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2022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01496" y="329050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6385060"/>
              </p:ext>
            </p:extLst>
          </p:nvPr>
        </p:nvGraphicFramePr>
        <p:xfrm>
          <a:off x="5043602" y="4178697"/>
          <a:ext cx="4691064" cy="22286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87422" y="4475821"/>
            <a:ext cx="4322234" cy="1712097"/>
            <a:chOff x="503478" y="4020530"/>
            <a:chExt cx="4322234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3478" y="428016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19"/>
          <p:cNvSpPr txBox="1">
            <a:spLocks noChangeArrowheads="1"/>
          </p:cNvSpPr>
          <p:nvPr/>
        </p:nvSpPr>
        <p:spPr bwMode="auto">
          <a:xfrm>
            <a:off x="156557" y="699233"/>
            <a:ext cx="4810125" cy="193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ru-RU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14208</TotalTime>
  <Words>627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2341</cp:revision>
  <cp:lastPrinted>2021-07-01T03:56:27Z</cp:lastPrinted>
  <dcterms:created xsi:type="dcterms:W3CDTF">2018-03-27T06:03:00Z</dcterms:created>
  <dcterms:modified xsi:type="dcterms:W3CDTF">2022-09-04T08:49:22Z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