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211009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36-38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06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05 қыркүйек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06 </a:t>
            </a:r>
            <a:r>
              <a:rPr lang="ru-RU" sz="1200" b="1" dirty="0" err="1">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06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anose="02020603050405020304" pitchFamily="18" charset="0"/>
              </a:rPr>
              <a:t>көтеріңкі</a:t>
            </a:r>
            <a:r>
              <a:rPr lang="ru-RU"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7"/>
          <p:cNvSpPr>
            <a:spLocks noChangeArrowheads="1"/>
          </p:cNvSpPr>
          <p:nvPr/>
        </p:nvSpPr>
        <p:spPr bwMode="auto">
          <a:xfrm>
            <a:off x="155575" y="966788"/>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14446</TotalTime>
  <Words>601</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2404</cp:revision>
  <cp:lastPrinted>2021-07-01T07:38:07Z</cp:lastPrinted>
  <dcterms:created xsi:type="dcterms:W3CDTF">2018-03-27T06:03:00Z</dcterms:created>
  <dcterms:modified xsi:type="dcterms:W3CDTF">2022-09-04T08:49:01Z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