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5744228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634190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05 сентября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10-12°, днем 31-33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накоплению загрязняющих веществ в атмосфере города.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9"/>
          <p:cNvSpPr txBox="1">
            <a:spLocks noChangeArrowheads="1"/>
          </p:cNvSpPr>
          <p:nvPr/>
        </p:nvSpPr>
        <p:spPr bwMode="auto">
          <a:xfrm>
            <a:off x="156557" y="69923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17710</TotalTime>
  <Words>680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2451</cp:revision>
  <cp:lastPrinted>2021-10-18T15:52:53Z</cp:lastPrinted>
  <dcterms:created xsi:type="dcterms:W3CDTF">2018-03-27T06:03:00Z</dcterms:created>
  <dcterms:modified xsi:type="dcterms:W3CDTF">2022-09-04T09:17:52Z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