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87156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574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34-36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8-20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3218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13888</TotalTime>
  <Words>581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2582</cp:revision>
  <cp:lastPrinted>2022-09-03T06:38:40Z</cp:lastPrinted>
  <dcterms:created xsi:type="dcterms:W3CDTF">2018-03-27T06:03:00Z</dcterms:created>
  <dcterms:modified xsi:type="dcterms:W3CDTF">2022-09-04T09:14:21Z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