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67464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241380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11-13°, днем 31-33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8588" y="528643"/>
            <a:ext cx="48005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17697</TotalTime>
  <Words>680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2450</cp:revision>
  <cp:lastPrinted>2021-10-18T15:52:53Z</cp:lastPrinted>
  <dcterms:created xsi:type="dcterms:W3CDTF">2018-03-27T06:03:00Z</dcterms:created>
  <dcterms:modified xsi:type="dcterms:W3CDTF">2022-09-03T08:31:02Z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