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749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04 </a:t>
            </a:r>
            <a:r>
              <a:rPr lang="kk-KZ" sz="1100" b="1" dirty="0" smtClean="0">
                <a:solidFill>
                  <a:srgbClr val="000000"/>
                </a:solidFill>
                <a:latin typeface="Times New Roman" pitchFamily="18" charset="0"/>
                <a:cs typeface="Times New Roman" pitchFamily="18" charset="0"/>
              </a:rPr>
              <a:t>қыркүйекке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03 </a:t>
            </a:r>
            <a:r>
              <a:rPr lang="ru-RU" altLang="ru-RU" sz="1100" b="1" dirty="0" err="1" smtClean="0">
                <a:solidFill>
                  <a:srgbClr val="000000"/>
                </a:solidFill>
                <a:latin typeface="Times New Roman" pitchFamily="18" charset="0"/>
                <a:cs typeface="Times New Roman" pitchFamily="18" charset="0"/>
              </a:rPr>
              <a:t>қыркүйектен</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err="1"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04 </a:t>
            </a:r>
            <a:r>
              <a:rPr lang="kk-KZ" sz="1100" b="1" dirty="0" smtClean="0">
                <a:solidFill>
                  <a:srgbClr val="000000"/>
                </a:solidFill>
                <a:latin typeface="Times New Roman" pitchFamily="18" charset="0"/>
                <a:cs typeface="Times New Roman" pitchFamily="18" charset="0"/>
              </a:rPr>
              <a:t>қыркүйекке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Солтүстік-батыстан жел соғады, күші 15-20, екпіні 23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10-12, күндіз 19-21 градус жылы.</a:t>
            </a:r>
            <a:endParaRPr lang="kk-KZ" sz="1100" dirty="0">
              <a:latin typeface="Times New Roman" pitchFamily="18" charset="0"/>
              <a:cs typeface="Times New Roman" pitchFamily="18" charset="0"/>
            </a:endParaRPr>
          </a:p>
          <a:p>
            <a:pPr indent="182563" algn="ctr"/>
            <a:r>
              <a:rPr lang="ru-RU" sz="1100" b="1" dirty="0" smtClean="0">
                <a:solidFill>
                  <a:srgbClr val="000000"/>
                </a:solidFill>
                <a:latin typeface="Times New Roman" pitchFamily="18" charset="0"/>
                <a:cs typeface="Times New Roman" pitchFamily="18" charset="0"/>
              </a:rPr>
              <a:t>05</a:t>
            </a:r>
            <a:r>
              <a:rPr lang="kk-KZ" sz="1100" b="1" dirty="0" smtClean="0">
                <a:solidFill>
                  <a:srgbClr val="000000"/>
                </a:solidFill>
                <a:latin typeface="Times New Roman" pitchFamily="18" charset="0"/>
                <a:cs typeface="Times New Roman" pitchFamily="18" charset="0"/>
              </a:rPr>
              <a:t> қыркүйекке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ru-RU" altLang="ru-RU" sz="1100" b="1" dirty="0" smtClean="0">
                <a:solidFill>
                  <a:srgbClr val="000000"/>
                </a:solidFill>
                <a:latin typeface="Times New Roman" pitchFamily="18" charset="0"/>
                <a:cs typeface="Times New Roman" pitchFamily="18" charset="0"/>
              </a:rPr>
              <a:t>04 </a:t>
            </a:r>
            <a:r>
              <a:rPr lang="kk-KZ" sz="1100" b="1" dirty="0" smtClean="0">
                <a:solidFill>
                  <a:srgbClr val="000000"/>
                </a:solidFill>
                <a:latin typeface="Times New Roman" pitchFamily="18" charset="0"/>
                <a:cs typeface="Times New Roman" pitchFamily="18" charset="0"/>
              </a:rPr>
              <a:t>қыркүйекке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05 </a:t>
            </a:r>
            <a:r>
              <a:rPr lang="kk-KZ" sz="1100" b="1" dirty="0" smtClean="0">
                <a:solidFill>
                  <a:srgbClr val="000000"/>
                </a:solidFill>
                <a:latin typeface="Times New Roman" pitchFamily="18" charset="0"/>
                <a:cs typeface="Times New Roman" pitchFamily="18" charset="0"/>
              </a:rPr>
              <a:t>қыркүйекке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Солтүстік-шығыстан</a:t>
            </a:r>
            <a:r>
              <a:rPr lang="kk-KZ" sz="1100" dirty="0" smtClean="0"/>
              <a:t> </a:t>
            </a:r>
            <a:r>
              <a:rPr lang="kk-KZ" sz="1100" dirty="0" smtClean="0">
                <a:latin typeface="Times New Roman" pitchFamily="18" charset="0"/>
                <a:cs typeface="Times New Roman" pitchFamily="18" charset="0"/>
              </a:rPr>
              <a:t>жел соғады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8-10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04 </a:t>
            </a:r>
            <a:r>
              <a:rPr lang="kk-KZ" sz="1200" dirty="0" smtClean="0">
                <a:solidFill>
                  <a:srgbClr val="000000"/>
                </a:solidFill>
                <a:latin typeface="Times New Roman" pitchFamily="18" charset="0"/>
                <a:cs typeface="Times New Roman" pitchFamily="18" charset="0"/>
              </a:rPr>
              <a:t>қыркүйекке</a:t>
            </a:r>
            <a:r>
              <a:rPr lang="ru-RU" sz="1200" dirty="0" smtClean="0">
                <a:solidFill>
                  <a:schemeClr val="tx1"/>
                </a:solidFill>
                <a:latin typeface="Times New Roman" panose="02020603050405020304" pitchFamily="18" charset="0"/>
                <a:cs typeface="Times New Roman" panose="02020603050405020304" pitchFamily="18" charset="0"/>
              </a:rPr>
              <a:t>, 05 </a:t>
            </a:r>
            <a:r>
              <a:rPr lang="kk-KZ" sz="1200" dirty="0" smtClean="0">
                <a:solidFill>
                  <a:srgbClr val="000000"/>
                </a:solidFill>
                <a:latin typeface="Times New Roman" pitchFamily="18" charset="0"/>
                <a:cs typeface="Times New Roman" pitchFamily="18" charset="0"/>
              </a:rPr>
              <a:t>қыркүйекке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13071</TotalTime>
  <Words>560</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2416</cp:revision>
  <cp:lastPrinted>2021-07-01T03:56:27Z</cp:lastPrinted>
  <dcterms:created xsi:type="dcterms:W3CDTF">2018-03-27T06:03:00Z</dcterms:created>
  <dcterms:modified xsi:type="dcterms:W3CDTF">2022-09-03T09:01:28Z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